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72" r:id="rId37"/>
    <p:sldId id="277" r:id="rId38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1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CF3ED-0941-40A3-9827-AFCCA77D9832}" type="datetimeFigureOut">
              <a:rPr lang="ar-EG" smtClean="0"/>
              <a:t>20/03/1446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E922-D43A-4C58-997D-5ABDDF93127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8440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CF3ED-0941-40A3-9827-AFCCA77D9832}" type="datetimeFigureOut">
              <a:rPr lang="ar-EG" smtClean="0"/>
              <a:t>20/03/1446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E922-D43A-4C58-997D-5ABDDF93127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2644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CF3ED-0941-40A3-9827-AFCCA77D9832}" type="datetimeFigureOut">
              <a:rPr lang="ar-EG" smtClean="0"/>
              <a:t>20/03/1446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E922-D43A-4C58-997D-5ABDDF93127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17173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CF3ED-0941-40A3-9827-AFCCA77D9832}" type="datetimeFigureOut">
              <a:rPr lang="ar-EG" smtClean="0"/>
              <a:t>20/03/1446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E922-D43A-4C58-997D-5ABDDF93127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98024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CF3ED-0941-40A3-9827-AFCCA77D9832}" type="datetimeFigureOut">
              <a:rPr lang="ar-EG" smtClean="0"/>
              <a:t>20/03/1446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E922-D43A-4C58-997D-5ABDDF93127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5114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CF3ED-0941-40A3-9827-AFCCA77D9832}" type="datetimeFigureOut">
              <a:rPr lang="ar-EG" smtClean="0"/>
              <a:t>20/03/1446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E922-D43A-4C58-997D-5ABDDF93127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50936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CF3ED-0941-40A3-9827-AFCCA77D9832}" type="datetimeFigureOut">
              <a:rPr lang="ar-EG" smtClean="0"/>
              <a:t>20/03/1446</a:t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E922-D43A-4C58-997D-5ABDDF93127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65489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CF3ED-0941-40A3-9827-AFCCA77D9832}" type="datetimeFigureOut">
              <a:rPr lang="ar-EG" smtClean="0"/>
              <a:t>20/03/1446</a:t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E922-D43A-4C58-997D-5ABDDF93127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80656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CF3ED-0941-40A3-9827-AFCCA77D9832}" type="datetimeFigureOut">
              <a:rPr lang="ar-EG" smtClean="0"/>
              <a:t>20/03/1446</a:t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E922-D43A-4C58-997D-5ABDDF93127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777746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CF3ED-0941-40A3-9827-AFCCA77D9832}" type="datetimeFigureOut">
              <a:rPr lang="ar-EG" smtClean="0"/>
              <a:t>20/03/1446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E922-D43A-4C58-997D-5ABDDF93127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60225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CF3ED-0941-40A3-9827-AFCCA77D9832}" type="datetimeFigureOut">
              <a:rPr lang="ar-EG" smtClean="0"/>
              <a:t>20/03/1446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E922-D43A-4C58-997D-5ABDDF93127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46442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CF3ED-0941-40A3-9827-AFCCA77D9832}" type="datetimeFigureOut">
              <a:rPr lang="ar-EG" smtClean="0"/>
              <a:t>20/03/1446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1E922-D43A-4C58-997D-5ABDDF93127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17834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1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7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4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3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0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2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8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1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0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7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2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7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9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8849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88490"/>
            <a:ext cx="12192003" cy="68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0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4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5314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4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3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7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7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7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7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3144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8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0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6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19546" y="2"/>
            <a:ext cx="1172454" cy="1319875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841" y="5857109"/>
            <a:ext cx="800498" cy="9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06662" y="5857110"/>
            <a:ext cx="800497" cy="9362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5063" y="4853099"/>
            <a:ext cx="5304661" cy="91512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2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3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8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4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6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3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5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0175"/>
            <a:ext cx="12191997" cy="667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9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</Words>
  <Application>Microsoft Office PowerPoint</Application>
  <PresentationFormat>Widescreen</PresentationFormat>
  <Paragraphs>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Canva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3</cp:revision>
  <dcterms:created xsi:type="dcterms:W3CDTF">2024-09-12T04:46:59Z</dcterms:created>
  <dcterms:modified xsi:type="dcterms:W3CDTF">2024-09-24T01:27:04Z</dcterms:modified>
</cp:coreProperties>
</file>